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56" r:id="rId5"/>
    <p:sldId id="265" r:id="rId6"/>
    <p:sldId id="257" r:id="rId7"/>
    <p:sldId id="258" r:id="rId8"/>
    <p:sldId id="259" r:id="rId9"/>
    <p:sldId id="260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32E4-8921-C28D-5860-B4872119C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E4CAA-E8E5-BB5A-54A1-ACBF0E69D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C32DB-E640-B41E-7537-6981A6E1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90AE-55EE-463B-AA40-09BA00C229F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A7D6F-5600-2310-DB54-B7ADB8703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5FD7E-7362-4B86-FB0E-EDB6178F7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42A77-875A-4C27-8FB0-D91497E5F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40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A8A2-7302-E325-2CE1-F87285A7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BA84A-0A95-CB78-12AE-1AF98D85D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695F5-F831-AFB0-B362-7FA53F6C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90AE-55EE-463B-AA40-09BA00C229F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725D3-9AC7-FC24-268A-3B5CF6175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A9343-3C3E-6482-485A-55BC05B8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42A77-875A-4C27-8FB0-D91497E5F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86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EAA51-93A7-1BD8-48C4-19F0926E29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73E49-092D-51B2-F972-97AF0DD10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D5468-32DB-6DA5-3CEE-5F8B40F48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90AE-55EE-463B-AA40-09BA00C229F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8E47A-5903-8363-BA8F-D18D840D1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40731-9A7B-3F17-4BDA-EC1BE82D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42A77-875A-4C27-8FB0-D91497E5F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6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151B-F7C8-6216-A3F0-5C1AF68F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3CB94-BEBD-3AE4-AC0D-34BF20AA9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20491-3130-A513-AC2A-F5131833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90AE-55EE-463B-AA40-09BA00C229F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E724D-8124-C339-7919-E9B4950D1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ACED3-326F-9179-C306-FA5C0F5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42A77-875A-4C27-8FB0-D91497E5F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08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81B4-648D-1358-B4C7-4249199CF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21EC1-307A-DA63-085A-C5237A388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FCB18-EDC9-9410-6885-9A6A481A4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90AE-55EE-463B-AA40-09BA00C229F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3CD75-6171-B15F-EAB4-6A5D9ABCE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22C0C-1DFE-FC83-CA3C-9396D98D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42A77-875A-4C27-8FB0-D91497E5F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43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3CF28-A609-81A3-A994-58B0A132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87DB5-3400-1709-FB40-EDF45DE6FB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45A4A-CC79-7D82-C097-437805BBA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81EAD-9145-6F0C-E4F1-1A47F02DD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90AE-55EE-463B-AA40-09BA00C229F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E912D-4FD2-DD5C-181E-53D183CDD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63083-7075-EA60-459D-D4525C781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42A77-875A-4C27-8FB0-D91497E5F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301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25E2-3F40-F418-1C30-68EDF4B1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C0E83-B361-C275-AE3B-9A1F4B05B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A6D8A-EE86-3B31-C4E9-8010662F3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D7048-9956-BC6F-DA17-F3EFA39C7A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95BF81-5DB4-BAD8-A76B-31E1436758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BBF989-DA75-1B16-A519-BC7D6D304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90AE-55EE-463B-AA40-09BA00C229F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463D15-8AB5-281A-2615-8A3DAA1A1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E4634-B8DF-744D-8409-DF27296A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42A77-875A-4C27-8FB0-D91497E5F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52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6A6C6-A30A-BDFA-1F2E-F27EEAB7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02173-CCF5-D00F-9A69-D20C0C7B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90AE-55EE-463B-AA40-09BA00C229F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729081-C3F3-2C80-7710-DB6CE447D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E505B-9E8A-DA90-093A-35F1B95CD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42A77-875A-4C27-8FB0-D91497E5F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4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897FCB-B61D-F8C6-B09C-09FBDCE8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90AE-55EE-463B-AA40-09BA00C229F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5C5526-ECA3-F7B8-8BC9-6D92C20FB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E7D5A-F657-203C-2736-16EC4897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42A77-875A-4C27-8FB0-D91497E5F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0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5818B-2ECC-0C37-5C88-9750C0571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3148A-DAD6-0B32-DE40-57564B1BA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15F943-8CF3-863F-5652-305D70B03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322B1-5FF0-9634-1193-CCD2381C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90AE-55EE-463B-AA40-09BA00C229F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F1FA2-8C7F-CC1B-D92F-9CC032120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98CA-7C1A-C9FA-ECD6-CBCAAB16B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42A77-875A-4C27-8FB0-D91497E5F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892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BFA0B-5417-D6AF-0D08-349EA5CBE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8F9D85-94ED-C91D-3544-7F903B0FB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995186-C84C-C0D9-0EB9-094444FCB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D274F-CC09-D32F-58C0-411722D80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90AE-55EE-463B-AA40-09BA00C229F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39F68-0ED4-2153-D4C1-04F9C3E0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6AF5F-814D-D418-12D3-AEE0F36BB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42A77-875A-4C27-8FB0-D91497E5F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86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B8E3E0-C410-8C14-E6B6-E444B173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28035-9AE3-CE9B-BDC5-730981E8D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28BD8-1BE4-F7F6-3500-89DD764A59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490AE-55EE-463B-AA40-09BA00C229F8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8B848-C344-E94A-8866-B038C48D7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A290E-F5BB-C59F-829D-3B176463F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42A77-875A-4C27-8FB0-D91497E5F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1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14066-4F35-9BA8-812F-599D16A0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7F0EF5-E413-792D-DD60-3939B11B1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"/>
            <a:ext cx="12191999" cy="6858092"/>
          </a:xfrm>
        </p:spPr>
      </p:pic>
    </p:spTree>
    <p:extLst>
      <p:ext uri="{BB962C8B-B14F-4D97-AF65-F5344CB8AC3E}">
        <p14:creationId xmlns:p14="http://schemas.microsoft.com/office/powerpoint/2010/main" val="3658562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3BC35-47CD-15E6-AA88-9935AB5FD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" y="0"/>
            <a:ext cx="12172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99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22325-5BBD-8896-6F02-98005948E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" y="0"/>
            <a:ext cx="12172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2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E6ED4D-C24F-3041-B647-6BEA6B08D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" y="0"/>
            <a:ext cx="12172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30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02A8-B6D5-82C6-DAA6-A16880CEB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C0805-25D0-2C16-6462-65C42295CB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3372C-D084-1E7D-A721-3565E13E6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" y="0"/>
            <a:ext cx="12172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20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AE39BF-E875-F742-3694-79B08F46A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" y="0"/>
            <a:ext cx="12172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83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F6622C-05A0-BD5D-F820-1826AE903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" y="0"/>
            <a:ext cx="12172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49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F85CD4-435A-5FB5-753B-A23B95965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" y="0"/>
            <a:ext cx="12172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14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16C110-AA79-65F1-E821-FE6DD6117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" y="0"/>
            <a:ext cx="12172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4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E407A7-FEF9-9472-9EDB-7728B80F9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" y="0"/>
            <a:ext cx="12172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19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Kishore MS</dc:creator>
  <cp:lastModifiedBy>Kishore MS</cp:lastModifiedBy>
  <cp:revision>4</cp:revision>
  <dcterms:created xsi:type="dcterms:W3CDTF">2023-09-25T03:40:32Z</dcterms:created>
  <dcterms:modified xsi:type="dcterms:W3CDTF">2023-09-25T03:57:37Z</dcterms:modified>
</cp:coreProperties>
</file>